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 id="260" r:id="rId15"/>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94660"/>
  </p:normalViewPr>
  <p:slideViewPr>
    <p:cSldViewPr>
      <p:cViewPr varScale="1">
        <p:scale>
          <a:sx n="80" d="100"/>
          <a:sy n="80" d="100"/>
        </p:scale>
        <p:origin x="686" y="48"/>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3570" y="7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B5A37F-4AF9-45E4-8864-0CC5BD817D5B}" type="datetime1">
              <a:rPr lang="en-GB" smtClean="0"/>
              <a:t>09/06/2024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en-GB" smtClean="0"/>
              <a:t>‹#›</a:t>
            </a:fld>
            <a:endParaRPr lang="en-GB"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B88B00A-848A-4ECD-9296-B4484C86DA35}" type="datetime1">
              <a:rPr lang="en-GB" noProof="0" smtClean="0"/>
              <a:t>09/06/2024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en-GB" noProof="0" smtClean="0"/>
              <a:t>‹#›</a:t>
            </a:fld>
            <a:endParaRPr lang="en-GB" noProof="0"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l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dirty="0"/>
              <a:t>Add a footer</a:t>
            </a:r>
          </a:p>
        </p:txBody>
      </p:sp>
      <p:sp>
        <p:nvSpPr>
          <p:cNvPr id="2" name="Date Placeholder 1"/>
          <p:cNvSpPr>
            <a:spLocks noGrp="1"/>
          </p:cNvSpPr>
          <p:nvPr>
            <p:ph type="dt" sz="half" idx="10"/>
          </p:nvPr>
        </p:nvSpPr>
        <p:spPr/>
        <p:txBody>
          <a:bodyPr rtlCol="0"/>
          <a:lstStyle/>
          <a:p>
            <a:pPr rtl="0"/>
            <a:fld id="{D7507679-C931-4C2B-A161-69909595520E}" type="datetime1">
              <a:rPr lang="en-GB" noProof="0" smtClean="0"/>
              <a:t>09/06/2024</a:t>
            </a:fld>
            <a:endParaRPr lang="en-GB" noProof="0" dirty="0"/>
          </a:p>
        </p:txBody>
      </p:sp>
      <p:sp>
        <p:nvSpPr>
          <p:cNvPr id="4" name="Slide Number Placeholder 3"/>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B2AB2539-38DF-4CA5-87A7-E69B9F49F297}"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Freeform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12" name="Picture Placeholder 11" descr="An empty placeholder to add an image. Click on the placeholder and select the image that you wish to add"/>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4" name="Text Placeholder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5C6B51CB-EB71-4D50-9CE4-F98A4C970365}"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Pictures with Captio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le 1"/>
          <p:cNvSpPr>
            <a:spLocks noGrp="1"/>
          </p:cNvSpPr>
          <p:nvPr>
            <p:ph type="title"/>
          </p:nvPr>
        </p:nvSpPr>
        <p:spPr>
          <a:xfrm>
            <a:off x="1028580" y="5305424"/>
            <a:ext cx="8104083" cy="579921"/>
          </a:xfrm>
        </p:spPr>
        <p:txBody>
          <a:bodyPr rtlCol="0">
            <a:normAutofit/>
          </a:bodyPr>
          <a:lstStyle>
            <a:lvl1pPr>
              <a:defRPr sz="2400">
                <a:solidFill>
                  <a:schemeClr val="accent1"/>
                </a:solidFill>
              </a:defRPr>
            </a:lvl1pPr>
          </a:lstStyle>
          <a:p>
            <a:pPr rtl="0"/>
            <a:r>
              <a:rPr lang="en-US" noProof="0"/>
              <a:t>Click to edit Master title style</a:t>
            </a:r>
            <a:endParaRPr lang="en-GB" noProof="0" dirty="0"/>
          </a:p>
        </p:txBody>
      </p:sp>
      <p:sp>
        <p:nvSpPr>
          <p:cNvPr id="7" name="Freeform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5" name="Picture Placeholder 14" descr="An empty placeholder to add an image. Click on the placeholder and select the image that you wish to add"/>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en-US" noProof="0"/>
              <a:t>Click icon to add picture</a:t>
            </a:r>
            <a:endParaRPr lang="en-GB" noProof="0" dirty="0"/>
          </a:p>
        </p:txBody>
      </p:sp>
      <p:sp>
        <p:nvSpPr>
          <p:cNvPr id="18" name="Freeform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9" name="Picture Placeholder 18" descr="An empty placeholder to add an image. Click on the placeholder and select the image that you wish to add"/>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2" name="Freeform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3" name="Picture Placeholder 12" descr="An empty placeholder to add an image. Click on the placeholder and select the image that you wish to add"/>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7" name="Text Placeholder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en-US" noProof="0"/>
              <a:t>Click to edit Master text styles</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ACA30FA5-719D-4311-A994-1E32E16A1C10}"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365125"/>
            <a:ext cx="1828799" cy="49403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524000" y="365125"/>
            <a:ext cx="6858000" cy="49403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DD3AD42A-AC6C-4A4C-8FFC-97DA4C99DC2B}"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dirty="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2B4CDFD9-B3EA-421A-B59B-79EE289E80ED}"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4" name="Title 1">
            <a:extLst>
              <a:ext uri="{FF2B5EF4-FFF2-40B4-BE49-F238E27FC236}">
                <a16:creationId xmlns:a16="http://schemas.microsoft.com/office/drawing/2014/main" id="{7D0BAB65-6DF3-E717-5FDB-9EB6F3914D89}"/>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6E6FA884-3DD4-140F-BCD5-016A21F6CEC8}"/>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31950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4" name="Title 1">
            <a:extLst>
              <a:ext uri="{FF2B5EF4-FFF2-40B4-BE49-F238E27FC236}">
                <a16:creationId xmlns:a16="http://schemas.microsoft.com/office/drawing/2014/main" id="{A057AA58-070D-03AC-48D5-32210B76A701}"/>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45D822ED-5A5C-004C-DB13-E5073B206DF3}"/>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s with Captions">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3" name="Title 1">
            <a:extLst>
              <a:ext uri="{FF2B5EF4-FFF2-40B4-BE49-F238E27FC236}">
                <a16:creationId xmlns:a16="http://schemas.microsoft.com/office/drawing/2014/main" id="{1DC50DB2-424E-602A-7BB3-8E4678330967}"/>
              </a:ext>
            </a:extLst>
          </p:cNvPr>
          <p:cNvSpPr>
            <a:spLocks noGrp="1"/>
          </p:cNvSpPr>
          <p:nvPr>
            <p:ph type="title"/>
          </p:nvPr>
        </p:nvSpPr>
        <p:spPr>
          <a:xfrm>
            <a:off x="191344" y="141277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89F682AC-7E98-6F1D-BAA5-1E2016F217BF}"/>
              </a:ext>
            </a:extLst>
          </p:cNvPr>
          <p:cNvSpPr>
            <a:spLocks noGrp="1"/>
          </p:cNvSpPr>
          <p:nvPr>
            <p:ph idx="1"/>
          </p:nvPr>
        </p:nvSpPr>
        <p:spPr>
          <a:xfrm>
            <a:off x="877144" y="2876450"/>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25CFA9F0-87F7-4B7A-9F87-545EDF73314F}"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
        <p:nvSpPr>
          <p:cNvPr id="10" name="Title 1">
            <a:extLst>
              <a:ext uri="{FF2B5EF4-FFF2-40B4-BE49-F238E27FC236}">
                <a16:creationId xmlns:a16="http://schemas.microsoft.com/office/drawing/2014/main" id="{A2CE876B-193F-2C42-A72C-458619CFB98B}"/>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11" name="Content Placeholder 2">
            <a:extLst>
              <a:ext uri="{FF2B5EF4-FFF2-40B4-BE49-F238E27FC236}">
                <a16:creationId xmlns:a16="http://schemas.microsoft.com/office/drawing/2014/main" id="{960FEE0D-9F4F-0AB3-AD26-9679D69156C9}"/>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ve Pictures">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3" name="Title 1">
            <a:extLst>
              <a:ext uri="{FF2B5EF4-FFF2-40B4-BE49-F238E27FC236}">
                <a16:creationId xmlns:a16="http://schemas.microsoft.com/office/drawing/2014/main" id="{9307D6B1-1211-A26F-C90D-FD4CED7F6637}"/>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CF6DAB10-581A-C9E6-523D-93E099207FB3}"/>
              </a:ext>
            </a:extLst>
          </p:cNvPr>
          <p:cNvSpPr>
            <a:spLocks noGrp="1"/>
          </p:cNvSpPr>
          <p:nvPr>
            <p:ph idx="1"/>
          </p:nvPr>
        </p:nvSpPr>
        <p:spPr>
          <a:xfrm>
            <a:off x="838200" y="1819702"/>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52400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27888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7" name="Date Placeholder 6"/>
          <p:cNvSpPr>
            <a:spLocks noGrp="1"/>
          </p:cNvSpPr>
          <p:nvPr>
            <p:ph type="dt" sz="half" idx="10"/>
          </p:nvPr>
        </p:nvSpPr>
        <p:spPr/>
        <p:txBody>
          <a:bodyPr rtlCol="0"/>
          <a:lstStyle/>
          <a:p>
            <a:pPr rtl="0"/>
            <a:fld id="{FFAD51FD-2265-4464-99A6-D0FE7F1BE714}" type="datetime1">
              <a:rPr lang="en-GB" noProof="0" smtClean="0"/>
              <a:t>09/06/2024</a:t>
            </a:fld>
            <a:endParaRPr lang="en-GB" noProof="0" dirty="0"/>
          </a:p>
        </p:txBody>
      </p:sp>
      <p:sp>
        <p:nvSpPr>
          <p:cNvPr id="9" name="Slide Number Placeholder 8"/>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3" name="Date Placeholder 2"/>
          <p:cNvSpPr>
            <a:spLocks noGrp="1"/>
          </p:cNvSpPr>
          <p:nvPr>
            <p:ph type="dt" sz="half" idx="10"/>
          </p:nvPr>
        </p:nvSpPr>
        <p:spPr/>
        <p:txBody>
          <a:bodyPr rtlCol="0"/>
          <a:lstStyle/>
          <a:p>
            <a:pPr rtl="0"/>
            <a:fld id="{F5CDF3F4-D04E-4D2D-9ABC-243A97E4C559}" type="datetime1">
              <a:rPr lang="en-GB" noProof="0" smtClean="0"/>
              <a:t>09/06/2024</a:t>
            </a:fld>
            <a:endParaRPr lang="en-GB" noProof="0" dirty="0"/>
          </a:p>
        </p:txBody>
      </p:sp>
      <p:sp>
        <p:nvSpPr>
          <p:cNvPr id="5" name="Slide Number Placeholder 4"/>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7"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Title Placeholder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r>
              <a:rPr lang="en-GB" noProof="0" dirty="0"/>
              <a:t>Add a footer</a:t>
            </a:r>
          </a:p>
        </p:txBody>
      </p:sp>
      <p:sp>
        <p:nvSpPr>
          <p:cNvPr id="4" name="Date Placeholder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fld id="{D7A14578-F1F8-4DAB-8600-44E382B551B5}" type="datetime1">
              <a:rPr lang="en-GB" noProof="0" smtClean="0"/>
              <a:t>09/06/2024</a:t>
            </a:fld>
            <a:endParaRPr lang="en-GB" noProof="0" dirty="0"/>
          </a:p>
        </p:txBody>
      </p:sp>
      <p:sp>
        <p:nvSpPr>
          <p:cNvPr id="6" name="Slide Number Placeholder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en-GB" noProof="0" smtClean="0"/>
              <a:pPr/>
              <a:t>‹#›</a:t>
            </a:fld>
            <a:endParaRPr lang="en-GB" noProof="0"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0" r:id="rId5"/>
    <p:sldLayoutId id="2147483652" r:id="rId6"/>
    <p:sldLayoutId id="2147483661" r:id="rId7"/>
    <p:sldLayoutId id="2147483653" r:id="rId8"/>
    <p:sldLayoutId id="2147483654" r:id="rId9"/>
    <p:sldLayoutId id="2147483655" r:id="rId10"/>
    <p:sldLayoutId id="2147483656" r:id="rId11"/>
    <p:sldLayoutId id="2147483657" r:id="rId12"/>
    <p:sldLayoutId id="2147483662"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AI for Kids</a:t>
            </a:r>
          </a:p>
        </p:txBody>
      </p:sp>
      <p:sp>
        <p:nvSpPr>
          <p:cNvPr id="3" name="Subtitle 2"/>
          <p:cNvSpPr>
            <a:spLocks noGrp="1"/>
          </p:cNvSpPr>
          <p:nvPr>
            <p:ph type="subTitle" idx="1"/>
          </p:nvPr>
        </p:nvSpPr>
        <p:spPr/>
        <p:txBody>
          <a:bodyPr/>
          <a:lstStyle/>
          <a:p>
            <a:r>
              <a:t>UK Robotics Week 2024</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Story is about my story is about primary school children who are resisting education don't want to study programming yet and they're 8 years old and they need to be disciplined</a:t>
            </a:r>
          </a:p>
        </p:txBody>
      </p:sp>
      <p:sp>
        <p:nvSpPr>
          <p:cNvPr id="3" name="Content Placeholder 2"/>
          <p:cNvSpPr>
            <a:spLocks noGrp="1"/>
          </p:cNvSpPr>
          <p:nvPr>
            <p:ph idx="1"/>
          </p:nvPr>
        </p:nvSpPr>
        <p:spPr/>
        <p:txBody>
          <a:bodyPr/>
          <a:lstStyle/>
          <a:p>
            <a:r>
              <a:t>This story is created by: </a:t>
            </a:r>
          </a:p>
          <a:p>
            <a:pPr lvl="1"/>
            <a:r>
              <a:t>Zeinah</a:t>
            </a:r>
          </a:p>
          <a:p>
            <a:pPr lvl="1"/>
            <a:r>
              <a:t>Hana</a:t>
            </a:r>
          </a:p>
          <a:p>
            <a:pPr lvl="1"/>
            <a:r>
              <a:t>Manal</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0.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Zana and Hannah can start using generative AI in small steps like helping with homework or learning new things. Encourage them to ask questions and explore how</a:t>
            </a:r>
          </a:p>
        </p:txBody>
      </p:sp>
      <p:sp>
        <p:nvSpPr>
          <p:cNvPr id="6" name="TextBox 5"/>
          <p:cNvSpPr txBox="1"/>
          <p:nvPr/>
        </p:nvSpPr>
        <p:spPr>
          <a:xfrm>
            <a:off x="5400000" y="1620000"/>
            <a:ext cx="6840000" cy="1800000"/>
          </a:xfrm>
          <a:prstGeom prst="rect">
            <a:avLst/>
          </a:prstGeom>
          <a:noFill/>
        </p:spPr>
        <p:txBody>
          <a:bodyPr wrap="square">
            <a:spAutoFit/>
          </a:bodyPr>
          <a:lstStyle/>
          <a:p>
            <a:r>
              <a:t>AI can assist them. It's important to monitor their usage and guide them on using AI ethically and effectively. Gradually introduce more complex tasks to expand their skills.</a:t>
            </a:r>
          </a:p>
        </p:txBody>
      </p:sp>
      <p:sp>
        <p:nvSpPr>
          <p:cNvPr id="7" name="TextBox 6"/>
          <p:cNvSpPr txBox="1"/>
          <p:nvPr/>
        </p:nvSpPr>
        <p:spPr>
          <a:xfrm>
            <a:off x="5400000" y="3600000"/>
            <a:ext cx="6840000" cy="1800000"/>
          </a:xfrm>
          <a:prstGeom prst="rect">
            <a:avLst/>
          </a:prstGeom>
          <a:noFill/>
        </p:spPr>
        <p:txBody>
          <a:bodyPr wrap="square">
            <a:spAutoFit/>
          </a:bodyPr>
          <a:lstStyle/>
          <a:p>
            <a:r>
              <a:t>Create an illustrated page from a children's story book. Show two sisters, Zana, an 8-years old, and Hannah, a 5-year-old, standing together in colourful superhero attire, their unique emblems proudly displayed. They are curious with bright eyes, open to learning and adventures. On the page include a cleverly designed gadget that represents generative AI, which should be kid-friendly and interesting. The setting is their bedroom which is filled with books and toys, symbolizing a nurturing and educational environment.</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1.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early morning, the superhero uses generative AI to plan a healthy breakfast, go to school, engage with teachers and colleagues, and study. The superhero also advises their family on leisure activities. The superhero is interested in studying history and using generative AI to learn efficiently. As the</a:t>
            </a:r>
          </a:p>
        </p:txBody>
      </p:sp>
      <p:sp>
        <p:nvSpPr>
          <p:cNvPr id="6" name="TextBox 5"/>
          <p:cNvSpPr txBox="1"/>
          <p:nvPr/>
        </p:nvSpPr>
        <p:spPr>
          <a:xfrm>
            <a:off x="5400000" y="1620000"/>
            <a:ext cx="6840000" cy="1800000"/>
          </a:xfrm>
          <a:prstGeom prst="rect">
            <a:avLst/>
          </a:prstGeom>
          <a:noFill/>
        </p:spPr>
        <p:txBody>
          <a:bodyPr wrap="square">
            <a:spAutoFit/>
          </a:bodyPr>
          <a:lstStyle/>
          <a:p>
            <a:r>
              <a:t>superhero advances in education, they explore ancient civilizations and comparative history studies. Finally, the superhero transitions to university, focusing on geography studies with the help of generative AI. From primary school to a PhD program, generative AI proves to be a valuable tool for learning and research for the superhero.</a:t>
            </a:r>
          </a:p>
        </p:txBody>
      </p:sp>
      <p:sp>
        <p:nvSpPr>
          <p:cNvPr id="7" name="TextBox 6"/>
          <p:cNvSpPr txBox="1"/>
          <p:nvPr/>
        </p:nvSpPr>
        <p:spPr>
          <a:xfrm>
            <a:off x="5400000" y="3600000"/>
            <a:ext cx="6840000" cy="1800000"/>
          </a:xfrm>
          <a:prstGeom prst="rect">
            <a:avLst/>
          </a:prstGeom>
          <a:noFill/>
        </p:spPr>
        <p:txBody>
          <a:bodyPr wrap="square">
            <a:spAutoFit/>
          </a:bodyPr>
          <a:lstStyle/>
          <a:p>
            <a:r>
              <a:t>A children's book illustration is required. The scene in focus is Xena, a young girl exhibiting her graceful karate moves. This needs to be detailed, showcasing jumps, turns, and strikes. Another character needed is Hannah, a girl of the same age, eager to explore new sports. Display a series of different sports around her; like swimming, basketball, and dance, to suggest her interest in picking up a new sport. Both girls are getting assistance from a gentle generative AI helper, shown as a friendly holographic figure offering advice. The output needs to spark curiosity and love for sports.</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Incorporate generative AI into Zana and Hannah's learning activities gradually to enhance their skills. Encourage them to explore various sports with</a:t>
            </a:r>
          </a:p>
        </p:txBody>
      </p:sp>
      <p:sp>
        <p:nvSpPr>
          <p:cNvPr id="6" name="TextBox 5"/>
          <p:cNvSpPr txBox="1"/>
          <p:nvPr/>
        </p:nvSpPr>
        <p:spPr>
          <a:xfrm>
            <a:off x="5400000" y="1620000"/>
            <a:ext cx="6840000" cy="1800000"/>
          </a:xfrm>
          <a:prstGeom prst="rect">
            <a:avLst/>
          </a:prstGeom>
          <a:noFill/>
        </p:spPr>
        <p:txBody>
          <a:bodyPr wrap="square">
            <a:spAutoFit/>
          </a:bodyPr>
          <a:lstStyle/>
          <a:p>
            <a:r>
              <a:t>AI assistance tailored to their age-appropriate needs. The family's diverse backgrounds can provide unique perspectives in the field of generative AI.</a:t>
            </a:r>
          </a:p>
        </p:txBody>
      </p:sp>
      <p:sp>
        <p:nvSpPr>
          <p:cNvPr id="7" name="TextBox 6"/>
          <p:cNvSpPr txBox="1"/>
          <p:nvPr/>
        </p:nvSpPr>
        <p:spPr>
          <a:xfrm>
            <a:off x="5400000" y="3600000"/>
            <a:ext cx="6840000" cy="1800000"/>
          </a:xfrm>
          <a:prstGeom prst="rect">
            <a:avLst/>
          </a:prstGeom>
          <a:noFill/>
        </p:spPr>
        <p:txBody>
          <a:bodyPr wrap="square">
            <a:spAutoFit/>
          </a:bodyPr>
          <a:lstStyle/>
          <a:p>
            <a:r>
              <a:t>A children's storybook scene where Zana, a young Middle-Eastern girl with curiosity in her eyes, sits at a crossroads. To her left, the path represents her family career path, bustling with various engineers busily working at their computers, creating intricate designs and solving complex problems. To her right, the path illustrates her grandmother's gynaecology practice, showcasing a comforting medical office. Up ahead, a third path shines brightly, symbolizing the emerging field of Generative AI. Distant figures on this path wave at Zana from amongst holographic screens and adaptive machines, beckoning her to consider a future not bound by her family's traditional professions.</a:t>
            </a:r>
          </a:p>
        </p:txBody>
      </p:sp>
    </p:spTree>
  </p:cSld>
  <p:clrMapOvr>
    <a:masterClrMapping/>
  </p:clrMapOvr>
</p:sld>
</file>

<file path=ppt/theme/theme1.xml><?xml version="1.0" encoding="utf-8"?>
<a:theme xmlns:a="http://schemas.openxmlformats.org/drawingml/2006/main" name="Children Friends 16x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7193_TF03896101" id="{3BDD4395-3730-4B6C-A521-B61051B3E032}" vid="{EE435D20-B548-4B22-95E2-37D098029395}"/>
    </a:ext>
  </a:extLst>
</a:theme>
</file>

<file path=ppt/theme/theme2.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A15C6C-6BB6-4DB6-B7D6-7F14EAB2CC5C}">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Schoolyard kids education presentation, album (widescreen)</Template>
  <TotalTime>1988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Times New Roman</vt:lpstr>
      <vt:lpstr>Children Friends 16x9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Kids</dc:title>
  <dc:creator>Manal Helal</dc:creator>
  <cp:keywords/>
  <cp:lastModifiedBy>Manal Helal</cp:lastModifiedBy>
  <cp:revision>8</cp:revision>
  <dcterms:created xsi:type="dcterms:W3CDTF">2024-05-16T10:34:48Z</dcterms:created>
  <dcterms:modified xsi:type="dcterms:W3CDTF">2024-06-09T21:02:17Z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